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21240750" cy="3024028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9" autoAdjust="0"/>
    <p:restoredTop sz="94660"/>
  </p:normalViewPr>
  <p:slideViewPr>
    <p:cSldViewPr snapToGrid="0">
      <p:cViewPr varScale="1">
        <p:scale>
          <a:sx n="25" d="100"/>
          <a:sy n="25" d="100"/>
        </p:scale>
        <p:origin x="1524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93056" y="4949049"/>
            <a:ext cx="18054638" cy="10528100"/>
          </a:xfrm>
        </p:spPr>
        <p:txBody>
          <a:bodyPr anchor="b"/>
          <a:lstStyle>
            <a:lvl1pPr algn="ctr">
              <a:defRPr sz="13937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55094" y="15883154"/>
            <a:ext cx="15930563" cy="7301067"/>
          </a:xfrm>
        </p:spPr>
        <p:txBody>
          <a:bodyPr/>
          <a:lstStyle>
            <a:lvl1pPr marL="0" indent="0" algn="ctr">
              <a:buNone/>
              <a:defRPr sz="5575"/>
            </a:lvl1pPr>
            <a:lvl2pPr marL="1062030" indent="0" algn="ctr">
              <a:buNone/>
              <a:defRPr sz="4646"/>
            </a:lvl2pPr>
            <a:lvl3pPr marL="2124060" indent="0" algn="ctr">
              <a:buNone/>
              <a:defRPr sz="4181"/>
            </a:lvl3pPr>
            <a:lvl4pPr marL="3186090" indent="0" algn="ctr">
              <a:buNone/>
              <a:defRPr sz="3717"/>
            </a:lvl4pPr>
            <a:lvl5pPr marL="4248120" indent="0" algn="ctr">
              <a:buNone/>
              <a:defRPr sz="3717"/>
            </a:lvl5pPr>
            <a:lvl6pPr marL="5310149" indent="0" algn="ctr">
              <a:buNone/>
              <a:defRPr sz="3717"/>
            </a:lvl6pPr>
            <a:lvl7pPr marL="6372179" indent="0" algn="ctr">
              <a:buNone/>
              <a:defRPr sz="3717"/>
            </a:lvl7pPr>
            <a:lvl8pPr marL="7434209" indent="0" algn="ctr">
              <a:buNone/>
              <a:defRPr sz="3717"/>
            </a:lvl8pPr>
            <a:lvl9pPr marL="8496239" indent="0" algn="ctr">
              <a:buNone/>
              <a:defRPr sz="3717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15612-F43B-4F00-910D-B3CFDDAE5632}" type="datetimeFigureOut">
              <a:rPr lang="zh-TW" altLang="en-US" smtClean="0"/>
              <a:t>2019/6/11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23540-A32C-483F-9B35-12A68219BF4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196898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15612-F43B-4F00-910D-B3CFDDAE5632}" type="datetimeFigureOut">
              <a:rPr lang="zh-TW" altLang="en-US" smtClean="0"/>
              <a:t>2019/6/11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23540-A32C-483F-9B35-12A68219BF4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522344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200413" y="1610015"/>
            <a:ext cx="4580037" cy="25627246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60303" y="1610015"/>
            <a:ext cx="13474601" cy="25627246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15612-F43B-4F00-910D-B3CFDDAE5632}" type="datetimeFigureOut">
              <a:rPr lang="zh-TW" altLang="en-US" smtClean="0"/>
              <a:t>2019/6/11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23540-A32C-483F-9B35-12A68219BF4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68352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15612-F43B-4F00-910D-B3CFDDAE5632}" type="datetimeFigureOut">
              <a:rPr lang="zh-TW" altLang="en-US" smtClean="0"/>
              <a:t>2019/6/11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23540-A32C-483F-9B35-12A68219BF4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55615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40" y="7539080"/>
            <a:ext cx="18320147" cy="12579118"/>
          </a:xfrm>
        </p:spPr>
        <p:txBody>
          <a:bodyPr anchor="b"/>
          <a:lstStyle>
            <a:lvl1pPr>
              <a:defRPr sz="13937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9240" y="20237201"/>
            <a:ext cx="18320147" cy="6615061"/>
          </a:xfrm>
        </p:spPr>
        <p:txBody>
          <a:bodyPr/>
          <a:lstStyle>
            <a:lvl1pPr marL="0" indent="0">
              <a:buNone/>
              <a:defRPr sz="5575">
                <a:solidFill>
                  <a:schemeClr val="tx1"/>
                </a:solidFill>
              </a:defRPr>
            </a:lvl1pPr>
            <a:lvl2pPr marL="1062030" indent="0">
              <a:buNone/>
              <a:defRPr sz="4646">
                <a:solidFill>
                  <a:schemeClr val="tx1">
                    <a:tint val="75000"/>
                  </a:schemeClr>
                </a:solidFill>
              </a:defRPr>
            </a:lvl2pPr>
            <a:lvl3pPr marL="2124060" indent="0">
              <a:buNone/>
              <a:defRPr sz="4181">
                <a:solidFill>
                  <a:schemeClr val="tx1">
                    <a:tint val="75000"/>
                  </a:schemeClr>
                </a:solidFill>
              </a:defRPr>
            </a:lvl3pPr>
            <a:lvl4pPr marL="3186090" indent="0">
              <a:buNone/>
              <a:defRPr sz="3717">
                <a:solidFill>
                  <a:schemeClr val="tx1">
                    <a:tint val="75000"/>
                  </a:schemeClr>
                </a:solidFill>
              </a:defRPr>
            </a:lvl4pPr>
            <a:lvl5pPr marL="4248120" indent="0">
              <a:buNone/>
              <a:defRPr sz="3717">
                <a:solidFill>
                  <a:schemeClr val="tx1">
                    <a:tint val="75000"/>
                  </a:schemeClr>
                </a:solidFill>
              </a:defRPr>
            </a:lvl5pPr>
            <a:lvl6pPr marL="5310149" indent="0">
              <a:buNone/>
              <a:defRPr sz="3717">
                <a:solidFill>
                  <a:schemeClr val="tx1">
                    <a:tint val="75000"/>
                  </a:schemeClr>
                </a:solidFill>
              </a:defRPr>
            </a:lvl6pPr>
            <a:lvl7pPr marL="6372179" indent="0">
              <a:buNone/>
              <a:defRPr sz="3717">
                <a:solidFill>
                  <a:schemeClr val="tx1">
                    <a:tint val="75000"/>
                  </a:schemeClr>
                </a:solidFill>
              </a:defRPr>
            </a:lvl7pPr>
            <a:lvl8pPr marL="7434209" indent="0">
              <a:buNone/>
              <a:defRPr sz="3717">
                <a:solidFill>
                  <a:schemeClr val="tx1">
                    <a:tint val="75000"/>
                  </a:schemeClr>
                </a:solidFill>
              </a:defRPr>
            </a:lvl8pPr>
            <a:lvl9pPr marL="8496239" indent="0">
              <a:buNone/>
              <a:defRPr sz="371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15612-F43B-4F00-910D-B3CFDDAE5632}" type="datetimeFigureOut">
              <a:rPr lang="zh-TW" altLang="en-US" smtClean="0"/>
              <a:t>2019/6/11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23540-A32C-483F-9B35-12A68219BF4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618554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60301" y="8050077"/>
            <a:ext cx="9027319" cy="19187185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753130" y="8050077"/>
            <a:ext cx="9027319" cy="19187185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15612-F43B-4F00-910D-B3CFDDAE5632}" type="datetimeFigureOut">
              <a:rPr lang="zh-TW" altLang="en-US" smtClean="0"/>
              <a:t>2019/6/11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23540-A32C-483F-9B35-12A68219BF4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163243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3068" y="1610022"/>
            <a:ext cx="18320147" cy="5845058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71" y="7413073"/>
            <a:ext cx="8985831" cy="3633032"/>
          </a:xfrm>
        </p:spPr>
        <p:txBody>
          <a:bodyPr anchor="b"/>
          <a:lstStyle>
            <a:lvl1pPr marL="0" indent="0">
              <a:buNone/>
              <a:defRPr sz="5575" b="1"/>
            </a:lvl1pPr>
            <a:lvl2pPr marL="1062030" indent="0">
              <a:buNone/>
              <a:defRPr sz="4646" b="1"/>
            </a:lvl2pPr>
            <a:lvl3pPr marL="2124060" indent="0">
              <a:buNone/>
              <a:defRPr sz="4181" b="1"/>
            </a:lvl3pPr>
            <a:lvl4pPr marL="3186090" indent="0">
              <a:buNone/>
              <a:defRPr sz="3717" b="1"/>
            </a:lvl4pPr>
            <a:lvl5pPr marL="4248120" indent="0">
              <a:buNone/>
              <a:defRPr sz="3717" b="1"/>
            </a:lvl5pPr>
            <a:lvl6pPr marL="5310149" indent="0">
              <a:buNone/>
              <a:defRPr sz="3717" b="1"/>
            </a:lvl6pPr>
            <a:lvl7pPr marL="6372179" indent="0">
              <a:buNone/>
              <a:defRPr sz="3717" b="1"/>
            </a:lvl7pPr>
            <a:lvl8pPr marL="7434209" indent="0">
              <a:buNone/>
              <a:defRPr sz="3717" b="1"/>
            </a:lvl8pPr>
            <a:lvl9pPr marL="8496239" indent="0">
              <a:buNone/>
              <a:defRPr sz="3717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63071" y="11046105"/>
            <a:ext cx="8985831" cy="16247157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753131" y="7413073"/>
            <a:ext cx="9030085" cy="3633032"/>
          </a:xfrm>
        </p:spPr>
        <p:txBody>
          <a:bodyPr anchor="b"/>
          <a:lstStyle>
            <a:lvl1pPr marL="0" indent="0">
              <a:buNone/>
              <a:defRPr sz="5575" b="1"/>
            </a:lvl1pPr>
            <a:lvl2pPr marL="1062030" indent="0">
              <a:buNone/>
              <a:defRPr sz="4646" b="1"/>
            </a:lvl2pPr>
            <a:lvl3pPr marL="2124060" indent="0">
              <a:buNone/>
              <a:defRPr sz="4181" b="1"/>
            </a:lvl3pPr>
            <a:lvl4pPr marL="3186090" indent="0">
              <a:buNone/>
              <a:defRPr sz="3717" b="1"/>
            </a:lvl4pPr>
            <a:lvl5pPr marL="4248120" indent="0">
              <a:buNone/>
              <a:defRPr sz="3717" b="1"/>
            </a:lvl5pPr>
            <a:lvl6pPr marL="5310149" indent="0">
              <a:buNone/>
              <a:defRPr sz="3717" b="1"/>
            </a:lvl6pPr>
            <a:lvl7pPr marL="6372179" indent="0">
              <a:buNone/>
              <a:defRPr sz="3717" b="1"/>
            </a:lvl7pPr>
            <a:lvl8pPr marL="7434209" indent="0">
              <a:buNone/>
              <a:defRPr sz="3717" b="1"/>
            </a:lvl8pPr>
            <a:lvl9pPr marL="8496239" indent="0">
              <a:buNone/>
              <a:defRPr sz="3717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753131" y="11046105"/>
            <a:ext cx="9030085" cy="16247157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15612-F43B-4F00-910D-B3CFDDAE5632}" type="datetimeFigureOut">
              <a:rPr lang="zh-TW" altLang="en-US" smtClean="0"/>
              <a:t>2019/6/11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23540-A32C-483F-9B35-12A68219BF4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255528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15612-F43B-4F00-910D-B3CFDDAE5632}" type="datetimeFigureOut">
              <a:rPr lang="zh-TW" altLang="en-US" smtClean="0"/>
              <a:t>2019/6/11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23540-A32C-483F-9B35-12A68219BF4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75408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15612-F43B-4F00-910D-B3CFDDAE5632}" type="datetimeFigureOut">
              <a:rPr lang="zh-TW" altLang="en-US" smtClean="0"/>
              <a:t>2019/6/11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23540-A32C-483F-9B35-12A68219BF4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82408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3068" y="2016019"/>
            <a:ext cx="6850695" cy="7056067"/>
          </a:xfrm>
        </p:spPr>
        <p:txBody>
          <a:bodyPr anchor="b"/>
          <a:lstStyle>
            <a:lvl1pPr>
              <a:defRPr sz="7433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30085" y="4354048"/>
            <a:ext cx="10753130" cy="21490205"/>
          </a:xfrm>
        </p:spPr>
        <p:txBody>
          <a:bodyPr/>
          <a:lstStyle>
            <a:lvl1pPr>
              <a:defRPr sz="7433"/>
            </a:lvl1pPr>
            <a:lvl2pPr>
              <a:defRPr sz="6504"/>
            </a:lvl2pPr>
            <a:lvl3pPr>
              <a:defRPr sz="5575"/>
            </a:lvl3pPr>
            <a:lvl4pPr>
              <a:defRPr sz="4646"/>
            </a:lvl4pPr>
            <a:lvl5pPr>
              <a:defRPr sz="4646"/>
            </a:lvl5pPr>
            <a:lvl6pPr>
              <a:defRPr sz="4646"/>
            </a:lvl6pPr>
            <a:lvl7pPr>
              <a:defRPr sz="4646"/>
            </a:lvl7pPr>
            <a:lvl8pPr>
              <a:defRPr sz="4646"/>
            </a:lvl8pPr>
            <a:lvl9pPr>
              <a:defRPr sz="4646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63068" y="9072087"/>
            <a:ext cx="6850695" cy="16807162"/>
          </a:xfrm>
        </p:spPr>
        <p:txBody>
          <a:bodyPr/>
          <a:lstStyle>
            <a:lvl1pPr marL="0" indent="0">
              <a:buNone/>
              <a:defRPr sz="3717"/>
            </a:lvl1pPr>
            <a:lvl2pPr marL="1062030" indent="0">
              <a:buNone/>
              <a:defRPr sz="3252"/>
            </a:lvl2pPr>
            <a:lvl3pPr marL="2124060" indent="0">
              <a:buNone/>
              <a:defRPr sz="2787"/>
            </a:lvl3pPr>
            <a:lvl4pPr marL="3186090" indent="0">
              <a:buNone/>
              <a:defRPr sz="2323"/>
            </a:lvl4pPr>
            <a:lvl5pPr marL="4248120" indent="0">
              <a:buNone/>
              <a:defRPr sz="2323"/>
            </a:lvl5pPr>
            <a:lvl6pPr marL="5310149" indent="0">
              <a:buNone/>
              <a:defRPr sz="2323"/>
            </a:lvl6pPr>
            <a:lvl7pPr marL="6372179" indent="0">
              <a:buNone/>
              <a:defRPr sz="2323"/>
            </a:lvl7pPr>
            <a:lvl8pPr marL="7434209" indent="0">
              <a:buNone/>
              <a:defRPr sz="2323"/>
            </a:lvl8pPr>
            <a:lvl9pPr marL="8496239" indent="0">
              <a:buNone/>
              <a:defRPr sz="2323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15612-F43B-4F00-910D-B3CFDDAE5632}" type="datetimeFigureOut">
              <a:rPr lang="zh-TW" altLang="en-US" smtClean="0"/>
              <a:t>2019/6/11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23540-A32C-483F-9B35-12A68219BF4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109745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3068" y="2016019"/>
            <a:ext cx="6850695" cy="7056067"/>
          </a:xfrm>
        </p:spPr>
        <p:txBody>
          <a:bodyPr anchor="b"/>
          <a:lstStyle>
            <a:lvl1pPr>
              <a:defRPr sz="7433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030085" y="4354048"/>
            <a:ext cx="10753130" cy="21490205"/>
          </a:xfrm>
        </p:spPr>
        <p:txBody>
          <a:bodyPr anchor="t"/>
          <a:lstStyle>
            <a:lvl1pPr marL="0" indent="0">
              <a:buNone/>
              <a:defRPr sz="7433"/>
            </a:lvl1pPr>
            <a:lvl2pPr marL="1062030" indent="0">
              <a:buNone/>
              <a:defRPr sz="6504"/>
            </a:lvl2pPr>
            <a:lvl3pPr marL="2124060" indent="0">
              <a:buNone/>
              <a:defRPr sz="5575"/>
            </a:lvl3pPr>
            <a:lvl4pPr marL="3186090" indent="0">
              <a:buNone/>
              <a:defRPr sz="4646"/>
            </a:lvl4pPr>
            <a:lvl5pPr marL="4248120" indent="0">
              <a:buNone/>
              <a:defRPr sz="4646"/>
            </a:lvl5pPr>
            <a:lvl6pPr marL="5310149" indent="0">
              <a:buNone/>
              <a:defRPr sz="4646"/>
            </a:lvl6pPr>
            <a:lvl7pPr marL="6372179" indent="0">
              <a:buNone/>
              <a:defRPr sz="4646"/>
            </a:lvl7pPr>
            <a:lvl8pPr marL="7434209" indent="0">
              <a:buNone/>
              <a:defRPr sz="4646"/>
            </a:lvl8pPr>
            <a:lvl9pPr marL="8496239" indent="0">
              <a:buNone/>
              <a:defRPr sz="4646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63068" y="9072087"/>
            <a:ext cx="6850695" cy="16807162"/>
          </a:xfrm>
        </p:spPr>
        <p:txBody>
          <a:bodyPr/>
          <a:lstStyle>
            <a:lvl1pPr marL="0" indent="0">
              <a:buNone/>
              <a:defRPr sz="3717"/>
            </a:lvl1pPr>
            <a:lvl2pPr marL="1062030" indent="0">
              <a:buNone/>
              <a:defRPr sz="3252"/>
            </a:lvl2pPr>
            <a:lvl3pPr marL="2124060" indent="0">
              <a:buNone/>
              <a:defRPr sz="2787"/>
            </a:lvl3pPr>
            <a:lvl4pPr marL="3186090" indent="0">
              <a:buNone/>
              <a:defRPr sz="2323"/>
            </a:lvl4pPr>
            <a:lvl5pPr marL="4248120" indent="0">
              <a:buNone/>
              <a:defRPr sz="2323"/>
            </a:lvl5pPr>
            <a:lvl6pPr marL="5310149" indent="0">
              <a:buNone/>
              <a:defRPr sz="2323"/>
            </a:lvl6pPr>
            <a:lvl7pPr marL="6372179" indent="0">
              <a:buNone/>
              <a:defRPr sz="2323"/>
            </a:lvl7pPr>
            <a:lvl8pPr marL="7434209" indent="0">
              <a:buNone/>
              <a:defRPr sz="2323"/>
            </a:lvl8pPr>
            <a:lvl9pPr marL="8496239" indent="0">
              <a:buNone/>
              <a:defRPr sz="2323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15612-F43B-4F00-910D-B3CFDDAE5632}" type="datetimeFigureOut">
              <a:rPr lang="zh-TW" altLang="en-US" smtClean="0"/>
              <a:t>2019/6/11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23540-A32C-483F-9B35-12A68219BF4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406349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60302" y="1610022"/>
            <a:ext cx="18320147" cy="58450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0302" y="8050077"/>
            <a:ext cx="18320147" cy="19187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460301" y="28028274"/>
            <a:ext cx="4779169" cy="161001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78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B15612-F43B-4F00-910D-B3CFDDAE5632}" type="datetimeFigureOut">
              <a:rPr lang="zh-TW" altLang="en-US" smtClean="0"/>
              <a:t>2019/6/11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035999" y="28028274"/>
            <a:ext cx="7168753" cy="161001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78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001280" y="28028274"/>
            <a:ext cx="4779169" cy="161001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78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523540-A32C-483F-9B35-12A68219BF4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843540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2124060" rtl="0" eaLnBrk="1" latinLnBrk="0" hangingPunct="1">
        <a:lnSpc>
          <a:spcPct val="90000"/>
        </a:lnSpc>
        <a:spcBef>
          <a:spcPct val="0"/>
        </a:spcBef>
        <a:buNone/>
        <a:defRPr sz="1022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31015" indent="-531015" algn="l" defTabSz="2124060" rtl="0" eaLnBrk="1" latinLnBrk="0" hangingPunct="1">
        <a:lnSpc>
          <a:spcPct val="90000"/>
        </a:lnSpc>
        <a:spcBef>
          <a:spcPts val="2323"/>
        </a:spcBef>
        <a:buFont typeface="Arial" panose="020B0604020202020204" pitchFamily="34" charset="0"/>
        <a:buChar char="•"/>
        <a:defRPr sz="6504" kern="1200">
          <a:solidFill>
            <a:schemeClr val="tx1"/>
          </a:solidFill>
          <a:latin typeface="+mn-lt"/>
          <a:ea typeface="+mn-ea"/>
          <a:cs typeface="+mn-cs"/>
        </a:defRPr>
      </a:lvl1pPr>
      <a:lvl2pPr marL="1593045" indent="-531015" algn="l" defTabSz="2124060" rtl="0" eaLnBrk="1" latinLnBrk="0" hangingPunct="1">
        <a:lnSpc>
          <a:spcPct val="90000"/>
        </a:lnSpc>
        <a:spcBef>
          <a:spcPts val="1161"/>
        </a:spcBef>
        <a:buFont typeface="Arial" panose="020B0604020202020204" pitchFamily="34" charset="0"/>
        <a:buChar char="•"/>
        <a:defRPr sz="5575" kern="1200">
          <a:solidFill>
            <a:schemeClr val="tx1"/>
          </a:solidFill>
          <a:latin typeface="+mn-lt"/>
          <a:ea typeface="+mn-ea"/>
          <a:cs typeface="+mn-cs"/>
        </a:defRPr>
      </a:lvl2pPr>
      <a:lvl3pPr marL="2655075" indent="-531015" algn="l" defTabSz="2124060" rtl="0" eaLnBrk="1" latinLnBrk="0" hangingPunct="1">
        <a:lnSpc>
          <a:spcPct val="90000"/>
        </a:lnSpc>
        <a:spcBef>
          <a:spcPts val="1161"/>
        </a:spcBef>
        <a:buFont typeface="Arial" panose="020B0604020202020204" pitchFamily="34" charset="0"/>
        <a:buChar char="•"/>
        <a:defRPr sz="4646" kern="1200">
          <a:solidFill>
            <a:schemeClr val="tx1"/>
          </a:solidFill>
          <a:latin typeface="+mn-lt"/>
          <a:ea typeface="+mn-ea"/>
          <a:cs typeface="+mn-cs"/>
        </a:defRPr>
      </a:lvl3pPr>
      <a:lvl4pPr marL="3717105" indent="-531015" algn="l" defTabSz="2124060" rtl="0" eaLnBrk="1" latinLnBrk="0" hangingPunct="1">
        <a:lnSpc>
          <a:spcPct val="90000"/>
        </a:lnSpc>
        <a:spcBef>
          <a:spcPts val="1161"/>
        </a:spcBef>
        <a:buFont typeface="Arial" panose="020B0604020202020204" pitchFamily="34" charset="0"/>
        <a:buChar char="•"/>
        <a:defRPr sz="4181" kern="1200">
          <a:solidFill>
            <a:schemeClr val="tx1"/>
          </a:solidFill>
          <a:latin typeface="+mn-lt"/>
          <a:ea typeface="+mn-ea"/>
          <a:cs typeface="+mn-cs"/>
        </a:defRPr>
      </a:lvl4pPr>
      <a:lvl5pPr marL="4779134" indent="-531015" algn="l" defTabSz="2124060" rtl="0" eaLnBrk="1" latinLnBrk="0" hangingPunct="1">
        <a:lnSpc>
          <a:spcPct val="90000"/>
        </a:lnSpc>
        <a:spcBef>
          <a:spcPts val="1161"/>
        </a:spcBef>
        <a:buFont typeface="Arial" panose="020B0604020202020204" pitchFamily="34" charset="0"/>
        <a:buChar char="•"/>
        <a:defRPr sz="4181" kern="1200">
          <a:solidFill>
            <a:schemeClr val="tx1"/>
          </a:solidFill>
          <a:latin typeface="+mn-lt"/>
          <a:ea typeface="+mn-ea"/>
          <a:cs typeface="+mn-cs"/>
        </a:defRPr>
      </a:lvl5pPr>
      <a:lvl6pPr marL="5841164" indent="-531015" algn="l" defTabSz="2124060" rtl="0" eaLnBrk="1" latinLnBrk="0" hangingPunct="1">
        <a:lnSpc>
          <a:spcPct val="90000"/>
        </a:lnSpc>
        <a:spcBef>
          <a:spcPts val="1161"/>
        </a:spcBef>
        <a:buFont typeface="Arial" panose="020B0604020202020204" pitchFamily="34" charset="0"/>
        <a:buChar char="•"/>
        <a:defRPr sz="4181" kern="1200">
          <a:solidFill>
            <a:schemeClr val="tx1"/>
          </a:solidFill>
          <a:latin typeface="+mn-lt"/>
          <a:ea typeface="+mn-ea"/>
          <a:cs typeface="+mn-cs"/>
        </a:defRPr>
      </a:lvl6pPr>
      <a:lvl7pPr marL="6903194" indent="-531015" algn="l" defTabSz="2124060" rtl="0" eaLnBrk="1" latinLnBrk="0" hangingPunct="1">
        <a:lnSpc>
          <a:spcPct val="90000"/>
        </a:lnSpc>
        <a:spcBef>
          <a:spcPts val="1161"/>
        </a:spcBef>
        <a:buFont typeface="Arial" panose="020B0604020202020204" pitchFamily="34" charset="0"/>
        <a:buChar char="•"/>
        <a:defRPr sz="4181" kern="1200">
          <a:solidFill>
            <a:schemeClr val="tx1"/>
          </a:solidFill>
          <a:latin typeface="+mn-lt"/>
          <a:ea typeface="+mn-ea"/>
          <a:cs typeface="+mn-cs"/>
        </a:defRPr>
      </a:lvl7pPr>
      <a:lvl8pPr marL="7965224" indent="-531015" algn="l" defTabSz="2124060" rtl="0" eaLnBrk="1" latinLnBrk="0" hangingPunct="1">
        <a:lnSpc>
          <a:spcPct val="90000"/>
        </a:lnSpc>
        <a:spcBef>
          <a:spcPts val="1161"/>
        </a:spcBef>
        <a:buFont typeface="Arial" panose="020B0604020202020204" pitchFamily="34" charset="0"/>
        <a:buChar char="•"/>
        <a:defRPr sz="4181" kern="1200">
          <a:solidFill>
            <a:schemeClr val="tx1"/>
          </a:solidFill>
          <a:latin typeface="+mn-lt"/>
          <a:ea typeface="+mn-ea"/>
          <a:cs typeface="+mn-cs"/>
        </a:defRPr>
      </a:lvl8pPr>
      <a:lvl9pPr marL="9027254" indent="-531015" algn="l" defTabSz="2124060" rtl="0" eaLnBrk="1" latinLnBrk="0" hangingPunct="1">
        <a:lnSpc>
          <a:spcPct val="90000"/>
        </a:lnSpc>
        <a:spcBef>
          <a:spcPts val="1161"/>
        </a:spcBef>
        <a:buFont typeface="Arial" panose="020B0604020202020204" pitchFamily="34" charset="0"/>
        <a:buChar char="•"/>
        <a:defRPr sz="418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24060" rtl="0" eaLnBrk="1" latinLnBrk="0" hangingPunct="1">
        <a:defRPr sz="4181" kern="1200">
          <a:solidFill>
            <a:schemeClr val="tx1"/>
          </a:solidFill>
          <a:latin typeface="+mn-lt"/>
          <a:ea typeface="+mn-ea"/>
          <a:cs typeface="+mn-cs"/>
        </a:defRPr>
      </a:lvl1pPr>
      <a:lvl2pPr marL="1062030" algn="l" defTabSz="2124060" rtl="0" eaLnBrk="1" latinLnBrk="0" hangingPunct="1">
        <a:defRPr sz="4181" kern="1200">
          <a:solidFill>
            <a:schemeClr val="tx1"/>
          </a:solidFill>
          <a:latin typeface="+mn-lt"/>
          <a:ea typeface="+mn-ea"/>
          <a:cs typeface="+mn-cs"/>
        </a:defRPr>
      </a:lvl2pPr>
      <a:lvl3pPr marL="2124060" algn="l" defTabSz="2124060" rtl="0" eaLnBrk="1" latinLnBrk="0" hangingPunct="1">
        <a:defRPr sz="4181" kern="1200">
          <a:solidFill>
            <a:schemeClr val="tx1"/>
          </a:solidFill>
          <a:latin typeface="+mn-lt"/>
          <a:ea typeface="+mn-ea"/>
          <a:cs typeface="+mn-cs"/>
        </a:defRPr>
      </a:lvl3pPr>
      <a:lvl4pPr marL="3186090" algn="l" defTabSz="2124060" rtl="0" eaLnBrk="1" latinLnBrk="0" hangingPunct="1">
        <a:defRPr sz="4181" kern="1200">
          <a:solidFill>
            <a:schemeClr val="tx1"/>
          </a:solidFill>
          <a:latin typeface="+mn-lt"/>
          <a:ea typeface="+mn-ea"/>
          <a:cs typeface="+mn-cs"/>
        </a:defRPr>
      </a:lvl4pPr>
      <a:lvl5pPr marL="4248120" algn="l" defTabSz="2124060" rtl="0" eaLnBrk="1" latinLnBrk="0" hangingPunct="1">
        <a:defRPr sz="4181" kern="1200">
          <a:solidFill>
            <a:schemeClr val="tx1"/>
          </a:solidFill>
          <a:latin typeface="+mn-lt"/>
          <a:ea typeface="+mn-ea"/>
          <a:cs typeface="+mn-cs"/>
        </a:defRPr>
      </a:lvl5pPr>
      <a:lvl6pPr marL="5310149" algn="l" defTabSz="2124060" rtl="0" eaLnBrk="1" latinLnBrk="0" hangingPunct="1">
        <a:defRPr sz="4181" kern="1200">
          <a:solidFill>
            <a:schemeClr val="tx1"/>
          </a:solidFill>
          <a:latin typeface="+mn-lt"/>
          <a:ea typeface="+mn-ea"/>
          <a:cs typeface="+mn-cs"/>
        </a:defRPr>
      </a:lvl6pPr>
      <a:lvl7pPr marL="6372179" algn="l" defTabSz="2124060" rtl="0" eaLnBrk="1" latinLnBrk="0" hangingPunct="1">
        <a:defRPr sz="4181" kern="1200">
          <a:solidFill>
            <a:schemeClr val="tx1"/>
          </a:solidFill>
          <a:latin typeface="+mn-lt"/>
          <a:ea typeface="+mn-ea"/>
          <a:cs typeface="+mn-cs"/>
        </a:defRPr>
      </a:lvl7pPr>
      <a:lvl8pPr marL="7434209" algn="l" defTabSz="2124060" rtl="0" eaLnBrk="1" latinLnBrk="0" hangingPunct="1">
        <a:defRPr sz="4181" kern="1200">
          <a:solidFill>
            <a:schemeClr val="tx1"/>
          </a:solidFill>
          <a:latin typeface="+mn-lt"/>
          <a:ea typeface="+mn-ea"/>
          <a:cs typeface="+mn-cs"/>
        </a:defRPr>
      </a:lvl8pPr>
      <a:lvl9pPr marL="8496239" algn="l" defTabSz="2124060" rtl="0" eaLnBrk="1" latinLnBrk="0" hangingPunct="1">
        <a:defRPr sz="418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39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圖片 17">
            <a:extLst>
              <a:ext uri="{FF2B5EF4-FFF2-40B4-BE49-F238E27FC236}">
                <a16:creationId xmlns:a16="http://schemas.microsoft.com/office/drawing/2014/main" id="{6A7253E2-B7E8-4F3A-A522-3CDF46907385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0590" t="1902" b="19694"/>
          <a:stretch/>
        </p:blipFill>
        <p:spPr>
          <a:xfrm>
            <a:off x="2177556" y="8091857"/>
            <a:ext cx="6302585" cy="7573863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9" name="圖片 8">
            <a:extLst>
              <a:ext uri="{FF2B5EF4-FFF2-40B4-BE49-F238E27FC236}">
                <a16:creationId xmlns:a16="http://schemas.microsoft.com/office/drawing/2014/main" id="{E98BD286-C990-4980-A946-67722134DEE4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040" y="226834"/>
            <a:ext cx="2237931" cy="2237931"/>
          </a:xfrm>
          <a:prstGeom prst="rect">
            <a:avLst/>
          </a:prstGeom>
        </p:spPr>
      </p:pic>
      <p:sp>
        <p:nvSpPr>
          <p:cNvPr id="10" name="矩形 9">
            <a:extLst>
              <a:ext uri="{FF2B5EF4-FFF2-40B4-BE49-F238E27FC236}">
                <a16:creationId xmlns:a16="http://schemas.microsoft.com/office/drawing/2014/main" id="{5D7D6823-9F78-4B49-B7BC-7CB15903A02B}"/>
              </a:ext>
            </a:extLst>
          </p:cNvPr>
          <p:cNvSpPr/>
          <p:nvPr/>
        </p:nvSpPr>
        <p:spPr>
          <a:xfrm>
            <a:off x="1591825" y="509126"/>
            <a:ext cx="644236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zh-TW" altLang="en-US" sz="5400" dirty="0">
                <a:latin typeface="標楷體" panose="03000509000000000000" pitchFamily="65" charset="-120"/>
                <a:ea typeface="標楷體" panose="03000509000000000000" pitchFamily="65" charset="-120"/>
              </a:rPr>
              <a:t>國立嘉義大學</a:t>
            </a:r>
            <a:endParaRPr lang="en-US" altLang="zh-TW" sz="54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/>
            <a:r>
              <a:rPr lang="en-US" altLang="zh-TW" sz="5400" dirty="0">
                <a:latin typeface="Freestyle Script" panose="030804020302050B0404" pitchFamily="66" charset="0"/>
              </a:rPr>
              <a:t>National Chiayi University</a:t>
            </a:r>
            <a:endParaRPr lang="zh-TW" altLang="en-US" sz="5400" dirty="0">
              <a:latin typeface="Freestyle Script" panose="030804020302050B0404" pitchFamily="66" charset="0"/>
            </a:endParaRPr>
          </a:p>
        </p:txBody>
      </p:sp>
      <p:sp>
        <p:nvSpPr>
          <p:cNvPr id="11" name="矩形 10">
            <a:extLst>
              <a:ext uri="{FF2B5EF4-FFF2-40B4-BE49-F238E27FC236}">
                <a16:creationId xmlns:a16="http://schemas.microsoft.com/office/drawing/2014/main" id="{A29C2781-E585-4173-A257-CC375051A21F}"/>
              </a:ext>
            </a:extLst>
          </p:cNvPr>
          <p:cNvSpPr/>
          <p:nvPr/>
        </p:nvSpPr>
        <p:spPr>
          <a:xfrm>
            <a:off x="581981" y="5630887"/>
            <a:ext cx="10033516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zh-TW" sz="9600" dirty="0">
                <a:latin typeface="標楷體" panose="03000509000000000000" pitchFamily="65" charset="-120"/>
                <a:ea typeface="標楷體" panose="03000509000000000000" pitchFamily="65" charset="-120"/>
              </a:rPr>
              <a:t>學術倫理系列講座</a:t>
            </a:r>
          </a:p>
        </p:txBody>
      </p:sp>
      <p:sp>
        <p:nvSpPr>
          <p:cNvPr id="12" name="矩形 11">
            <a:extLst>
              <a:ext uri="{FF2B5EF4-FFF2-40B4-BE49-F238E27FC236}">
                <a16:creationId xmlns:a16="http://schemas.microsoft.com/office/drawing/2014/main" id="{FDE3D05A-F33D-4FBF-B3A2-9FD4DBD19DC7}"/>
              </a:ext>
            </a:extLst>
          </p:cNvPr>
          <p:cNvSpPr/>
          <p:nvPr/>
        </p:nvSpPr>
        <p:spPr>
          <a:xfrm>
            <a:off x="1388588" y="2849913"/>
            <a:ext cx="18798736" cy="186204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TW" sz="11500" dirty="0">
                <a:latin typeface="Bodoni MT Black" panose="02070A03080606020203" pitchFamily="18" charset="0"/>
                <a:ea typeface="文鼎勘" panose="02010609010101010101" pitchFamily="49" charset="-120"/>
              </a:rPr>
              <a:t>2019</a:t>
            </a:r>
            <a:r>
              <a:rPr lang="zh-TW" altLang="zh-TW" sz="11500" dirty="0">
                <a:latin typeface="Freestyle Script" panose="030804020302050B0404" pitchFamily="66" charset="0"/>
                <a:ea typeface="文鼎勘" panose="02010609010101010101" pitchFamily="49" charset="-120"/>
              </a:rPr>
              <a:t>學術倫理教育課程訓練</a:t>
            </a:r>
          </a:p>
        </p:txBody>
      </p:sp>
      <p:graphicFrame>
        <p:nvGraphicFramePr>
          <p:cNvPr id="15" name="表格 14">
            <a:extLst>
              <a:ext uri="{FF2B5EF4-FFF2-40B4-BE49-F238E27FC236}">
                <a16:creationId xmlns:a16="http://schemas.microsoft.com/office/drawing/2014/main" id="{5729F673-CCFD-47C9-8BE6-699B0FCEA25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5074732"/>
              </p:ext>
            </p:extLst>
          </p:nvPr>
        </p:nvGraphicFramePr>
        <p:xfrm>
          <a:off x="557187" y="15867033"/>
          <a:ext cx="16942304" cy="141077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14218">
                  <a:extLst>
                    <a:ext uri="{9D8B030D-6E8A-4147-A177-3AD203B41FA5}">
                      <a16:colId xmlns:a16="http://schemas.microsoft.com/office/drawing/2014/main" val="2588117204"/>
                    </a:ext>
                  </a:extLst>
                </a:gridCol>
                <a:gridCol w="11028086">
                  <a:extLst>
                    <a:ext uri="{9D8B030D-6E8A-4147-A177-3AD203B41FA5}">
                      <a16:colId xmlns:a16="http://schemas.microsoft.com/office/drawing/2014/main" val="3503619460"/>
                    </a:ext>
                  </a:extLst>
                </a:gridCol>
              </a:tblGrid>
              <a:tr h="142380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5400" b="1" kern="100" dirty="0">
                          <a:solidFill>
                            <a:schemeClr val="tx1"/>
                          </a:solidFill>
                          <a:effectLst/>
                          <a:latin typeface="Sitka Subheading" panose="02000505000000020004" pitchFamily="2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09:00-09:20</a:t>
                      </a:r>
                      <a:endParaRPr lang="zh-TW" sz="5400" b="1" kern="100" dirty="0">
                        <a:solidFill>
                          <a:schemeClr val="tx1"/>
                        </a:solidFill>
                        <a:effectLst/>
                        <a:latin typeface="Sitka Subheading" panose="02000505000000020004" pitchFamily="2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5400" b="0" kern="100" dirty="0">
                          <a:solidFill>
                            <a:schemeClr val="tx1"/>
                          </a:solidFill>
                          <a:effectLst/>
                          <a:latin typeface="Sitka Subheading" panose="02000505000000020004" pitchFamily="2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報到</a:t>
                      </a:r>
                      <a:endParaRPr lang="zh-TW" sz="5400" b="0" kern="100" dirty="0">
                        <a:solidFill>
                          <a:schemeClr val="tx1"/>
                        </a:solidFill>
                        <a:effectLst/>
                        <a:latin typeface="Sitka Subheading" panose="02000505000000020004" pitchFamily="2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83479272"/>
                  </a:ext>
                </a:extLst>
              </a:tr>
              <a:tr h="1423806">
                <a:tc>
                  <a:txBody>
                    <a:bodyPr/>
                    <a:lstStyle/>
                    <a:p>
                      <a:pPr marL="0" algn="ctr" defTabSz="212406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5400" b="1" kern="100" dirty="0">
                          <a:solidFill>
                            <a:schemeClr val="tx1"/>
                          </a:solidFill>
                          <a:effectLst/>
                          <a:latin typeface="Sitka Subheading" panose="02000505000000020004" pitchFamily="2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0</a:t>
                      </a:r>
                      <a:r>
                        <a:rPr lang="en-US" sz="5400" b="1" kern="100" dirty="0">
                          <a:solidFill>
                            <a:schemeClr val="tx1"/>
                          </a:solidFill>
                          <a:effectLst/>
                          <a:latin typeface="Sitka Subheading" panose="02000505000000020004" pitchFamily="2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9</a:t>
                      </a:r>
                      <a:r>
                        <a:rPr lang="en-US" altLang="zh-TW" sz="5400" b="1" kern="100" dirty="0">
                          <a:solidFill>
                            <a:schemeClr val="tx1"/>
                          </a:solidFill>
                          <a:effectLst/>
                          <a:latin typeface="Sitka Subheading" panose="02000505000000020004" pitchFamily="2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:</a:t>
                      </a:r>
                      <a:r>
                        <a:rPr lang="en-US" sz="5400" b="1" kern="100" dirty="0">
                          <a:solidFill>
                            <a:schemeClr val="tx1"/>
                          </a:solidFill>
                          <a:effectLst/>
                          <a:latin typeface="Sitka Subheading" panose="02000505000000020004" pitchFamily="2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20</a:t>
                      </a:r>
                      <a:r>
                        <a:rPr lang="en-US" altLang="zh-TW" sz="5400" b="1" kern="100" dirty="0">
                          <a:solidFill>
                            <a:schemeClr val="tx1"/>
                          </a:solidFill>
                          <a:effectLst/>
                          <a:latin typeface="Sitka Subheading" panose="02000505000000020004" pitchFamily="2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-0</a:t>
                      </a:r>
                      <a:r>
                        <a:rPr lang="en-US" sz="5400" b="1" kern="100" dirty="0">
                          <a:solidFill>
                            <a:schemeClr val="tx1"/>
                          </a:solidFill>
                          <a:effectLst/>
                          <a:latin typeface="Sitka Subheading" panose="02000505000000020004" pitchFamily="2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9</a:t>
                      </a:r>
                      <a:r>
                        <a:rPr lang="en-US" altLang="zh-TW" sz="5400" b="1" kern="100" dirty="0">
                          <a:solidFill>
                            <a:schemeClr val="tx1"/>
                          </a:solidFill>
                          <a:effectLst/>
                          <a:latin typeface="Sitka Subheading" panose="02000505000000020004" pitchFamily="2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:</a:t>
                      </a:r>
                      <a:r>
                        <a:rPr lang="en-US" sz="5400" b="1" kern="100" dirty="0">
                          <a:solidFill>
                            <a:schemeClr val="tx1"/>
                          </a:solidFill>
                          <a:effectLst/>
                          <a:latin typeface="Sitka Subheading" panose="02000505000000020004" pitchFamily="2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30</a:t>
                      </a:r>
                      <a:endParaRPr lang="zh-TW" altLang="en-US" sz="5400" b="1" kern="100" dirty="0">
                        <a:solidFill>
                          <a:schemeClr val="tx1"/>
                        </a:solidFill>
                        <a:effectLst/>
                        <a:latin typeface="Sitka Subheading" panose="02000505000000020004" pitchFamily="2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zh-TW" altLang="en-US" sz="5400" dirty="0">
                          <a:solidFill>
                            <a:schemeClr val="tx1"/>
                          </a:solidFill>
                          <a:latin typeface="Sitka Subheading" panose="02000505000000020004" pitchFamily="2" charset="0"/>
                          <a:ea typeface="標楷體" panose="03000509000000000000" pitchFamily="65" charset="-120"/>
                        </a:rPr>
                        <a:t>主持人致詞</a:t>
                      </a:r>
                      <a:endParaRPr lang="en-US" altLang="zh-TW" sz="5400" dirty="0">
                        <a:solidFill>
                          <a:schemeClr val="tx1"/>
                        </a:solidFill>
                        <a:latin typeface="Sitka Subheading" panose="02000505000000020004" pitchFamily="2" charset="0"/>
                        <a:ea typeface="標楷體" panose="03000509000000000000" pitchFamily="65" charset="-120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zh-TW" altLang="en-US" sz="5400" dirty="0">
                          <a:solidFill>
                            <a:schemeClr val="tx1"/>
                          </a:solidFill>
                          <a:latin typeface="Sitka Subheading" panose="02000505000000020004" pitchFamily="2" charset="0"/>
                          <a:ea typeface="標楷體" panose="03000509000000000000" pitchFamily="65" charset="-120"/>
                        </a:rPr>
                        <a:t>劉榮義副校長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9038108"/>
                  </a:ext>
                </a:extLst>
              </a:tr>
              <a:tr h="847290">
                <a:tc>
                  <a:txBody>
                    <a:bodyPr/>
                    <a:lstStyle/>
                    <a:p>
                      <a:pPr marL="0" algn="ctr" defTabSz="212406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5400" b="1" kern="100" dirty="0">
                          <a:solidFill>
                            <a:schemeClr val="tx1"/>
                          </a:solidFill>
                          <a:effectLst/>
                          <a:latin typeface="Sitka Subheading" panose="02000505000000020004" pitchFamily="2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0</a:t>
                      </a:r>
                      <a:r>
                        <a:rPr lang="en-US" sz="5400" b="1" kern="100" dirty="0">
                          <a:solidFill>
                            <a:schemeClr val="tx1"/>
                          </a:solidFill>
                          <a:effectLst/>
                          <a:latin typeface="Sitka Subheading" panose="02000505000000020004" pitchFamily="2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9:30</a:t>
                      </a:r>
                      <a:r>
                        <a:rPr lang="en-US" altLang="zh-TW" sz="5400" b="1" kern="100" dirty="0">
                          <a:solidFill>
                            <a:schemeClr val="tx1"/>
                          </a:solidFill>
                          <a:effectLst/>
                          <a:latin typeface="Sitka Subheading" panose="02000505000000020004" pitchFamily="2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en-US" sz="5400" b="1" kern="100" dirty="0">
                          <a:solidFill>
                            <a:schemeClr val="tx1"/>
                          </a:solidFill>
                          <a:effectLst/>
                          <a:latin typeface="Sitka Subheading" panose="02000505000000020004" pitchFamily="2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10:20</a:t>
                      </a:r>
                      <a:endParaRPr lang="zh-TW" altLang="en-US" sz="5400" b="1" kern="100" dirty="0">
                        <a:solidFill>
                          <a:schemeClr val="tx1"/>
                        </a:solidFill>
                        <a:effectLst/>
                        <a:latin typeface="Sitka Subheading" panose="02000505000000020004" pitchFamily="2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2124060" rtl="0" eaLnBrk="1" latinLnBrk="0" hangingPunct="1">
                        <a:lnSpc>
                          <a:spcPct val="100000"/>
                        </a:lnSpc>
                      </a:pPr>
                      <a:r>
                        <a:rPr lang="zh-TW" altLang="en-US" sz="7200" b="1" kern="1200" dirty="0">
                          <a:solidFill>
                            <a:schemeClr val="tx1"/>
                          </a:solidFill>
                          <a:effectLst/>
                          <a:latin typeface="Sitka Subheading" panose="02000505000000020004" pitchFamily="2" charset="0"/>
                          <a:ea typeface="標楷體" panose="03000509000000000000" pitchFamily="65" charset="-120"/>
                          <a:cs typeface="+mn-cs"/>
                        </a:rPr>
                        <a:t>學術倫理及英文改寫</a:t>
                      </a:r>
                      <a:endParaRPr lang="en-US" altLang="zh-TW" sz="7200" b="1" kern="1200" dirty="0">
                        <a:solidFill>
                          <a:schemeClr val="tx1"/>
                        </a:solidFill>
                        <a:effectLst/>
                        <a:latin typeface="Sitka Subheading" panose="02000505000000020004" pitchFamily="2" charset="0"/>
                        <a:ea typeface="標楷體" panose="03000509000000000000" pitchFamily="65" charset="-120"/>
                        <a:cs typeface="+mn-cs"/>
                      </a:endParaRPr>
                    </a:p>
                    <a:p>
                      <a:pPr marL="0" algn="l" defTabSz="2124060" rtl="0" eaLnBrk="1" latinLnBrk="0" hangingPunct="1">
                        <a:lnSpc>
                          <a:spcPct val="100000"/>
                        </a:lnSpc>
                      </a:pPr>
                      <a:r>
                        <a:rPr lang="zh-TW" altLang="en-US" sz="5400" kern="1200" dirty="0">
                          <a:solidFill>
                            <a:schemeClr val="tx1"/>
                          </a:solidFill>
                          <a:effectLst/>
                          <a:latin typeface="Sitka Subheading" panose="02000505000000020004" pitchFamily="2" charset="0"/>
                          <a:ea typeface="標楷體" panose="03000509000000000000" pitchFamily="65" charset="-120"/>
                          <a:cs typeface="+mn-cs"/>
                        </a:rPr>
                        <a:t>國立成功大學劉繼仁特聘教授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1352142"/>
                  </a:ext>
                </a:extLst>
              </a:tr>
              <a:tr h="1423806">
                <a:tc>
                  <a:txBody>
                    <a:bodyPr/>
                    <a:lstStyle/>
                    <a:p>
                      <a:pPr marL="0" algn="ctr" defTabSz="212406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5400" b="1" kern="100" dirty="0">
                          <a:solidFill>
                            <a:schemeClr val="tx1"/>
                          </a:solidFill>
                          <a:effectLst/>
                          <a:latin typeface="Sitka Subheading" panose="02000505000000020004" pitchFamily="2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10:20</a:t>
                      </a:r>
                      <a:r>
                        <a:rPr lang="en-US" altLang="zh-TW" sz="5400" b="1" kern="100" dirty="0">
                          <a:solidFill>
                            <a:schemeClr val="tx1"/>
                          </a:solidFill>
                          <a:effectLst/>
                          <a:latin typeface="Sitka Subheading" panose="02000505000000020004" pitchFamily="2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en-US" sz="5400" b="1" kern="100" dirty="0">
                          <a:solidFill>
                            <a:schemeClr val="tx1"/>
                          </a:solidFill>
                          <a:effectLst/>
                          <a:latin typeface="Sitka Subheading" panose="02000505000000020004" pitchFamily="2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10:30</a:t>
                      </a:r>
                      <a:endParaRPr lang="zh-TW" altLang="en-US" sz="5400" b="1" kern="100" dirty="0">
                        <a:solidFill>
                          <a:schemeClr val="tx1"/>
                        </a:solidFill>
                        <a:effectLst/>
                        <a:latin typeface="Sitka Subheading" panose="02000505000000020004" pitchFamily="2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zh-TW" altLang="zh-TW" sz="5400" kern="1200" dirty="0">
                          <a:solidFill>
                            <a:schemeClr val="tx1"/>
                          </a:solidFill>
                          <a:effectLst/>
                          <a:latin typeface="Sitka Subheading" panose="02000505000000020004" pitchFamily="2" charset="0"/>
                          <a:ea typeface="標楷體" panose="03000509000000000000" pitchFamily="65" charset="-120"/>
                          <a:cs typeface="+mn-cs"/>
                        </a:rPr>
                        <a:t>休息</a:t>
                      </a:r>
                      <a:endParaRPr lang="zh-TW" altLang="en-US" sz="5400" dirty="0">
                        <a:solidFill>
                          <a:schemeClr val="tx1"/>
                        </a:solidFill>
                        <a:latin typeface="Sitka Subheading" panose="02000505000000020004" pitchFamily="2" charset="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06574710"/>
                  </a:ext>
                </a:extLst>
              </a:tr>
              <a:tr h="1423806">
                <a:tc>
                  <a:txBody>
                    <a:bodyPr/>
                    <a:lstStyle/>
                    <a:p>
                      <a:pPr marL="0" algn="ctr" defTabSz="212406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5400" b="1" kern="100" dirty="0">
                          <a:solidFill>
                            <a:schemeClr val="tx1"/>
                          </a:solidFill>
                          <a:effectLst/>
                          <a:latin typeface="Sitka Subheading" panose="02000505000000020004" pitchFamily="2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10:30</a:t>
                      </a:r>
                      <a:r>
                        <a:rPr lang="en-US" altLang="zh-TW" sz="5400" b="1" kern="100" dirty="0">
                          <a:solidFill>
                            <a:schemeClr val="tx1"/>
                          </a:solidFill>
                          <a:effectLst/>
                          <a:latin typeface="Sitka Subheading" panose="02000505000000020004" pitchFamily="2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en-US" sz="5400" b="1" kern="100" dirty="0">
                          <a:solidFill>
                            <a:schemeClr val="tx1"/>
                          </a:solidFill>
                          <a:effectLst/>
                          <a:latin typeface="Sitka Subheading" panose="02000505000000020004" pitchFamily="2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11:20</a:t>
                      </a:r>
                      <a:endParaRPr lang="zh-TW" altLang="en-US" sz="5400" b="1" kern="100" dirty="0">
                        <a:solidFill>
                          <a:schemeClr val="tx1"/>
                        </a:solidFill>
                        <a:effectLst/>
                        <a:latin typeface="Sitka Subheading" panose="02000505000000020004" pitchFamily="2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zh-TW" altLang="zh-TW" sz="7200" b="1" kern="1200" dirty="0">
                          <a:solidFill>
                            <a:schemeClr val="tx1"/>
                          </a:solidFill>
                          <a:effectLst/>
                          <a:latin typeface="Sitka Subheading" panose="02000505000000020004" pitchFamily="2" charset="0"/>
                          <a:ea typeface="標楷體" panose="03000509000000000000" pitchFamily="65" charset="-120"/>
                          <a:cs typeface="+mn-cs"/>
                        </a:rPr>
                        <a:t>學術倫理與防治英文抄襲</a:t>
                      </a:r>
                      <a:endParaRPr lang="en-US" altLang="zh-TW" sz="7200" b="1" kern="1200" dirty="0">
                        <a:solidFill>
                          <a:schemeClr val="tx1"/>
                        </a:solidFill>
                        <a:effectLst/>
                        <a:latin typeface="Sitka Subheading" panose="02000505000000020004" pitchFamily="2" charset="0"/>
                        <a:ea typeface="標楷體" panose="03000509000000000000" pitchFamily="65" charset="-120"/>
                        <a:cs typeface="+mn-cs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zh-TW" altLang="zh-TW" sz="5400" kern="1200" dirty="0">
                          <a:solidFill>
                            <a:schemeClr val="tx1"/>
                          </a:solidFill>
                          <a:effectLst/>
                          <a:latin typeface="Sitka Subheading" panose="02000505000000020004" pitchFamily="2" charset="0"/>
                          <a:ea typeface="標楷體" panose="03000509000000000000" pitchFamily="65" charset="-120"/>
                          <a:cs typeface="+mn-cs"/>
                        </a:rPr>
                        <a:t>國立成功大學劉繼仁特聘教授</a:t>
                      </a:r>
                      <a:endParaRPr lang="zh-TW" altLang="en-US" sz="5400" dirty="0">
                        <a:solidFill>
                          <a:schemeClr val="tx1"/>
                        </a:solidFill>
                        <a:latin typeface="Sitka Subheading" panose="02000505000000020004" pitchFamily="2" charset="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65253929"/>
                  </a:ext>
                </a:extLst>
              </a:tr>
              <a:tr h="1423806">
                <a:tc>
                  <a:txBody>
                    <a:bodyPr/>
                    <a:lstStyle/>
                    <a:p>
                      <a:pPr marL="0" algn="ctr" defTabSz="212406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5400" b="1" kern="100" dirty="0">
                          <a:solidFill>
                            <a:schemeClr val="tx1"/>
                          </a:solidFill>
                          <a:effectLst/>
                          <a:latin typeface="Sitka Subheading" panose="02000505000000020004" pitchFamily="2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11:20</a:t>
                      </a:r>
                      <a:r>
                        <a:rPr lang="en-US" altLang="zh-TW" sz="5400" b="1" kern="100" dirty="0">
                          <a:solidFill>
                            <a:schemeClr val="tx1"/>
                          </a:solidFill>
                          <a:effectLst/>
                          <a:latin typeface="Sitka Subheading" panose="02000505000000020004" pitchFamily="2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en-US" sz="5400" b="1" kern="100" dirty="0">
                          <a:solidFill>
                            <a:schemeClr val="tx1"/>
                          </a:solidFill>
                          <a:effectLst/>
                          <a:latin typeface="Sitka Subheading" panose="02000505000000020004" pitchFamily="2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11:30</a:t>
                      </a:r>
                      <a:endParaRPr lang="zh-TW" altLang="en-US" sz="5400" b="1" kern="100" dirty="0">
                        <a:solidFill>
                          <a:schemeClr val="tx1"/>
                        </a:solidFill>
                        <a:effectLst/>
                        <a:latin typeface="Sitka Subheading" panose="02000505000000020004" pitchFamily="2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zh-TW" altLang="zh-TW" sz="5400" kern="1200" dirty="0">
                          <a:solidFill>
                            <a:schemeClr val="tx1"/>
                          </a:solidFill>
                          <a:effectLst/>
                          <a:latin typeface="Sitka Subheading" panose="02000505000000020004" pitchFamily="2" charset="0"/>
                          <a:ea typeface="標楷體" panose="03000509000000000000" pitchFamily="65" charset="-120"/>
                          <a:cs typeface="+mn-cs"/>
                        </a:rPr>
                        <a:t>休息</a:t>
                      </a:r>
                      <a:endParaRPr lang="zh-TW" altLang="en-US" sz="5400" dirty="0">
                        <a:solidFill>
                          <a:schemeClr val="tx1"/>
                        </a:solidFill>
                        <a:latin typeface="Sitka Subheading" panose="02000505000000020004" pitchFamily="2" charset="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89500267"/>
                  </a:ext>
                </a:extLst>
              </a:tr>
              <a:tr h="1423806">
                <a:tc>
                  <a:txBody>
                    <a:bodyPr/>
                    <a:lstStyle/>
                    <a:p>
                      <a:pPr marL="0" algn="ctr" defTabSz="212406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5400" b="1" kern="100" dirty="0">
                          <a:solidFill>
                            <a:schemeClr val="tx1"/>
                          </a:solidFill>
                          <a:effectLst/>
                          <a:latin typeface="Sitka Subheading" panose="02000505000000020004" pitchFamily="2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11:30</a:t>
                      </a:r>
                      <a:r>
                        <a:rPr lang="en-US" altLang="zh-TW" sz="5400" b="1" kern="100" dirty="0">
                          <a:solidFill>
                            <a:schemeClr val="tx1"/>
                          </a:solidFill>
                          <a:effectLst/>
                          <a:latin typeface="Sitka Subheading" panose="02000505000000020004" pitchFamily="2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en-US" sz="5400" b="1" kern="100" dirty="0">
                          <a:solidFill>
                            <a:schemeClr val="tx1"/>
                          </a:solidFill>
                          <a:effectLst/>
                          <a:latin typeface="Sitka Subheading" panose="02000505000000020004" pitchFamily="2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12:20</a:t>
                      </a:r>
                      <a:endParaRPr lang="zh-TW" altLang="en-US" sz="5400" b="1" kern="100" dirty="0">
                        <a:solidFill>
                          <a:schemeClr val="tx1"/>
                        </a:solidFill>
                        <a:effectLst/>
                        <a:latin typeface="Sitka Subheading" panose="02000505000000020004" pitchFamily="2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zh-TW" altLang="zh-TW" sz="6000" b="1" kern="1200" dirty="0">
                          <a:solidFill>
                            <a:schemeClr val="tx1"/>
                          </a:solidFill>
                          <a:effectLst/>
                          <a:latin typeface="Sitka Subheading" panose="02000505000000020004" pitchFamily="2" charset="0"/>
                          <a:ea typeface="標楷體" panose="03000509000000000000" pitchFamily="65" charset="-120"/>
                          <a:cs typeface="+mn-cs"/>
                        </a:rPr>
                        <a:t>綜合座談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zh-TW" altLang="zh-TW" sz="5400" kern="1200" dirty="0">
                          <a:solidFill>
                            <a:schemeClr val="tx1"/>
                          </a:solidFill>
                          <a:effectLst/>
                          <a:latin typeface="Sitka Subheading" panose="02000505000000020004" pitchFamily="2" charset="0"/>
                          <a:ea typeface="標楷體" panose="03000509000000000000" pitchFamily="65" charset="-120"/>
                          <a:cs typeface="+mn-cs"/>
                        </a:rPr>
                        <a:t>主持人：劉榮義副校長</a:t>
                      </a:r>
                      <a:endParaRPr lang="en-US" altLang="zh-TW" sz="5400" kern="1200" dirty="0">
                        <a:solidFill>
                          <a:schemeClr val="tx1"/>
                        </a:solidFill>
                        <a:effectLst/>
                        <a:latin typeface="Sitka Subheading" panose="02000505000000020004" pitchFamily="2" charset="0"/>
                        <a:ea typeface="標楷體" panose="03000509000000000000" pitchFamily="65" charset="-120"/>
                        <a:cs typeface="+mn-cs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zh-TW" altLang="zh-TW" sz="5400" kern="1200" dirty="0">
                          <a:solidFill>
                            <a:schemeClr val="tx1"/>
                          </a:solidFill>
                          <a:effectLst/>
                          <a:latin typeface="Sitka Subheading" panose="02000505000000020004" pitchFamily="2" charset="0"/>
                          <a:ea typeface="標楷體" panose="03000509000000000000" pitchFamily="65" charset="-120"/>
                          <a:cs typeface="+mn-cs"/>
                        </a:rPr>
                        <a:t>與談人：劉繼仁特聘教授</a:t>
                      </a:r>
                      <a:endParaRPr lang="en-US" altLang="zh-TW" sz="5400" dirty="0">
                        <a:solidFill>
                          <a:schemeClr val="tx1"/>
                        </a:solidFill>
                        <a:latin typeface="Sitka Subheading" panose="02000505000000020004" pitchFamily="2" charset="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56251246"/>
                  </a:ext>
                </a:extLst>
              </a:tr>
              <a:tr h="1423806">
                <a:tc>
                  <a:txBody>
                    <a:bodyPr/>
                    <a:lstStyle/>
                    <a:p>
                      <a:pPr marL="0" algn="ctr" defTabSz="212406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5400" b="1" kern="100" dirty="0">
                          <a:solidFill>
                            <a:schemeClr val="tx1"/>
                          </a:solidFill>
                          <a:effectLst/>
                          <a:latin typeface="Sitka Subheading" panose="02000505000000020004" pitchFamily="2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12:20</a:t>
                      </a:r>
                      <a:endParaRPr lang="zh-TW" altLang="en-US" sz="5400" b="1" kern="100" dirty="0">
                        <a:solidFill>
                          <a:schemeClr val="tx1"/>
                        </a:solidFill>
                        <a:effectLst/>
                        <a:latin typeface="Sitka Subheading" panose="02000505000000020004" pitchFamily="2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zh-TW" altLang="zh-TW" sz="5400" kern="1200" dirty="0">
                          <a:solidFill>
                            <a:schemeClr val="tx1"/>
                          </a:solidFill>
                          <a:effectLst/>
                          <a:latin typeface="Sitka Subheading" panose="02000505000000020004" pitchFamily="2" charset="0"/>
                          <a:ea typeface="標楷體" panose="03000509000000000000" pitchFamily="65" charset="-120"/>
                          <a:cs typeface="+mn-cs"/>
                        </a:rPr>
                        <a:t>午餐及賦歸</a:t>
                      </a:r>
                      <a:endParaRPr lang="zh-TW" altLang="en-US" sz="5400" dirty="0">
                        <a:solidFill>
                          <a:schemeClr val="tx1"/>
                        </a:solidFill>
                        <a:latin typeface="Sitka Subheading" panose="02000505000000020004" pitchFamily="2" charset="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70999031"/>
                  </a:ext>
                </a:extLst>
              </a:tr>
            </a:tbl>
          </a:graphicData>
        </a:graphic>
      </p:graphicFrame>
      <p:sp>
        <p:nvSpPr>
          <p:cNvPr id="2" name="文字方塊 1">
            <a:extLst>
              <a:ext uri="{FF2B5EF4-FFF2-40B4-BE49-F238E27FC236}">
                <a16:creationId xmlns:a16="http://schemas.microsoft.com/office/drawing/2014/main" id="{3B434053-0498-4865-A7F1-42B0E6F1A732}"/>
              </a:ext>
            </a:extLst>
          </p:cNvPr>
          <p:cNvSpPr txBox="1"/>
          <p:nvPr/>
        </p:nvSpPr>
        <p:spPr>
          <a:xfrm>
            <a:off x="8034189" y="8457647"/>
            <a:ext cx="1207348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7200" dirty="0">
                <a:latin typeface="標楷體" panose="03000509000000000000" pitchFamily="65" charset="-120"/>
                <a:ea typeface="標楷體" panose="03000509000000000000" pitchFamily="65" charset="-120"/>
              </a:rPr>
              <a:t>國立成功大學 外國語言學系</a:t>
            </a:r>
            <a:endParaRPr lang="en-US" altLang="zh-TW" sz="7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文字方塊 2">
            <a:extLst>
              <a:ext uri="{FF2B5EF4-FFF2-40B4-BE49-F238E27FC236}">
                <a16:creationId xmlns:a16="http://schemas.microsoft.com/office/drawing/2014/main" id="{B8CD2047-8903-4044-A215-ADE30DD120BE}"/>
              </a:ext>
            </a:extLst>
          </p:cNvPr>
          <p:cNvSpPr txBox="1"/>
          <p:nvPr/>
        </p:nvSpPr>
        <p:spPr>
          <a:xfrm>
            <a:off x="11451886" y="5359826"/>
            <a:ext cx="3097323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8800" b="1" dirty="0">
                <a:latin typeface="Bookman Old Style" panose="02050604050505020204" pitchFamily="18" charset="0"/>
                <a:ea typeface="標楷體" panose="03000509000000000000" pitchFamily="65" charset="-120"/>
              </a:rPr>
              <a:t>6/14</a:t>
            </a:r>
            <a:endParaRPr lang="zh-TW" altLang="en-US" sz="8800" b="1" dirty="0">
              <a:latin typeface="Bookman Old Style" panose="02050604050505020204" pitchFamily="18" charset="0"/>
              <a:ea typeface="標楷體" panose="03000509000000000000" pitchFamily="65" charset="-120"/>
            </a:endParaRPr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050D4AE4-EEE3-467F-BB9B-66BB49B1C1ED}"/>
              </a:ext>
            </a:extLst>
          </p:cNvPr>
          <p:cNvSpPr txBox="1"/>
          <p:nvPr/>
        </p:nvSpPr>
        <p:spPr>
          <a:xfrm>
            <a:off x="15994335" y="5870996"/>
            <a:ext cx="4104009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6000" b="1" dirty="0">
                <a:latin typeface="Bell MT" panose="02020503060305020303" pitchFamily="18" charset="0"/>
              </a:rPr>
              <a:t>09:00-12:20</a:t>
            </a:r>
            <a:endParaRPr lang="zh-TW" altLang="en-US" sz="6000" b="1" dirty="0">
              <a:latin typeface="Bell MT" panose="02020503060305020303" pitchFamily="18" charset="0"/>
            </a:endParaRPr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59DB62B0-52C1-452C-8AAE-48639C502663}"/>
              </a:ext>
            </a:extLst>
          </p:cNvPr>
          <p:cNvSpPr/>
          <p:nvPr/>
        </p:nvSpPr>
        <p:spPr>
          <a:xfrm>
            <a:off x="11073000" y="6839047"/>
            <a:ext cx="9725739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本校蘭潭校區理工大樓</a:t>
            </a:r>
            <a:r>
              <a:rPr lang="en-US" altLang="zh-TW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104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視聽教室</a:t>
            </a:r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339F969F-2CB2-4997-87F2-627209733D44}"/>
              </a:ext>
            </a:extLst>
          </p:cNvPr>
          <p:cNvSpPr/>
          <p:nvPr/>
        </p:nvSpPr>
        <p:spPr>
          <a:xfrm>
            <a:off x="9005082" y="9584849"/>
            <a:ext cx="9041258" cy="221599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13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劉繼仁教授</a:t>
            </a:r>
          </a:p>
        </p:txBody>
      </p:sp>
      <p:sp>
        <p:nvSpPr>
          <p:cNvPr id="16" name="文字方塊 15">
            <a:extLst>
              <a:ext uri="{FF2B5EF4-FFF2-40B4-BE49-F238E27FC236}">
                <a16:creationId xmlns:a16="http://schemas.microsoft.com/office/drawing/2014/main" id="{A3732467-0AEC-4CF9-AEF9-49368459F3CC}"/>
              </a:ext>
            </a:extLst>
          </p:cNvPr>
          <p:cNvSpPr txBox="1"/>
          <p:nvPr/>
        </p:nvSpPr>
        <p:spPr>
          <a:xfrm>
            <a:off x="10409216" y="11767134"/>
            <a:ext cx="10831534" cy="4188381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571500" indent="-571500">
              <a:buFont typeface="Wingdings" panose="05000000000000000000" pitchFamily="2" charset="2"/>
              <a:buChar char="Ø"/>
            </a:pPr>
            <a:r>
              <a:rPr lang="zh-TW" altLang="en-US" sz="48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美國印地安大學教學系統科技博士</a:t>
            </a:r>
            <a:endParaRPr lang="en-US" altLang="zh-TW" sz="4800" b="1" dirty="0">
              <a:solidFill>
                <a:srgbClr val="00206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zh-TW" altLang="en-US" sz="48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專攻防治英文寫作抄襲</a:t>
            </a:r>
            <a:endParaRPr lang="en-US" altLang="zh-TW" sz="4800" b="1" dirty="0">
              <a:solidFill>
                <a:srgbClr val="00206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zh-TW" altLang="en-US" sz="48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數位英語學習</a:t>
            </a:r>
            <a:endParaRPr lang="en-US" altLang="zh-TW" sz="4800" b="1" dirty="0">
              <a:solidFill>
                <a:srgbClr val="00206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zh-TW" altLang="en-US" sz="48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行動與環境感知學習</a:t>
            </a:r>
            <a:endParaRPr lang="en-US" altLang="zh-TW" sz="4800" b="1" dirty="0">
              <a:solidFill>
                <a:srgbClr val="00206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zh-TW" altLang="en-US" sz="48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教學系統設計等領域</a:t>
            </a:r>
          </a:p>
        </p:txBody>
      </p:sp>
      <p:sp>
        <p:nvSpPr>
          <p:cNvPr id="8" name="文字方塊 7">
            <a:extLst>
              <a:ext uri="{FF2B5EF4-FFF2-40B4-BE49-F238E27FC236}">
                <a16:creationId xmlns:a16="http://schemas.microsoft.com/office/drawing/2014/main" id="{8B3F25F5-777E-4EF0-87AD-3AB346E58388}"/>
              </a:ext>
            </a:extLst>
          </p:cNvPr>
          <p:cNvSpPr txBox="1"/>
          <p:nvPr/>
        </p:nvSpPr>
        <p:spPr>
          <a:xfrm>
            <a:off x="14722516" y="4847232"/>
            <a:ext cx="1452890" cy="1428214"/>
          </a:xfrm>
          <a:prstGeom prst="ellipse">
            <a:avLst/>
          </a:prstGeom>
          <a:solidFill>
            <a:schemeClr val="bg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zh-TW" altLang="en-US" sz="6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五</a:t>
            </a:r>
          </a:p>
        </p:txBody>
      </p:sp>
    </p:spTree>
    <p:extLst>
      <p:ext uri="{BB962C8B-B14F-4D97-AF65-F5344CB8AC3E}">
        <p14:creationId xmlns:p14="http://schemas.microsoft.com/office/powerpoint/2010/main" val="41324327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171</TotalTime>
  <Words>122</Words>
  <Application>Microsoft Office PowerPoint</Application>
  <PresentationFormat>自訂</PresentationFormat>
  <Paragraphs>36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13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15" baseType="lpstr">
      <vt:lpstr>文鼎勘</vt:lpstr>
      <vt:lpstr>新細明體</vt:lpstr>
      <vt:lpstr>標楷體</vt:lpstr>
      <vt:lpstr>Arial</vt:lpstr>
      <vt:lpstr>Bell MT</vt:lpstr>
      <vt:lpstr>Bodoni MT Black</vt:lpstr>
      <vt:lpstr>Bookman Old Style</vt:lpstr>
      <vt:lpstr>Calibri</vt:lpstr>
      <vt:lpstr>Calibri Light</vt:lpstr>
      <vt:lpstr>Freestyle Script</vt:lpstr>
      <vt:lpstr>Sitka Subheading</vt:lpstr>
      <vt:lpstr>Times New Roman</vt:lpstr>
      <vt:lpstr>Wingdings</vt:lpstr>
      <vt:lpstr>Office 佈景主題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asiauser</cp:lastModifiedBy>
  <cp:revision>14</cp:revision>
  <dcterms:created xsi:type="dcterms:W3CDTF">2019-05-27T08:40:25Z</dcterms:created>
  <dcterms:modified xsi:type="dcterms:W3CDTF">2019-06-11T02:49:41Z</dcterms:modified>
</cp:coreProperties>
</file>