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503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0636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5992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822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0329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69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9850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699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0657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7286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997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8F707-5657-452D-9F87-5EAB44C5721F}" type="datetimeFigureOut">
              <a:rPr lang="zh-TW" altLang="en-US" smtClean="0"/>
              <a:t>2018/8/2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51A83-7B8D-4187-A6BF-9182A5A503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904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 smtClean="0"/>
              <a:t>一般問卷型統計</a:t>
            </a:r>
            <a:r>
              <a:rPr lang="zh-TW" altLang="en-US" sz="4400" dirty="0" smtClean="0"/>
              <a:t>型 研究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721021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8643" t="7873" r="18929" b="15048"/>
          <a:stretch/>
        </p:blipFill>
        <p:spPr>
          <a:xfrm>
            <a:off x="1132115" y="226424"/>
            <a:ext cx="9361715" cy="6501787"/>
          </a:xfrm>
          <a:prstGeom prst="rect">
            <a:avLst/>
          </a:prstGeom>
        </p:spPr>
      </p:pic>
      <p:sp>
        <p:nvSpPr>
          <p:cNvPr id="5" name="向右箭號 4"/>
          <p:cNvSpPr/>
          <p:nvPr/>
        </p:nvSpPr>
        <p:spPr>
          <a:xfrm>
            <a:off x="1245326" y="478972"/>
            <a:ext cx="714103" cy="32221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75685" y="4830349"/>
            <a:ext cx="3930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中國醫藥大學附設醫院 研究倫理中心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7" name="橢圓 6"/>
          <p:cNvSpPr/>
          <p:nvPr/>
        </p:nvSpPr>
        <p:spPr>
          <a:xfrm>
            <a:off x="6184671" y="266007"/>
            <a:ext cx="1431636" cy="7481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2977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</Words>
  <Application>Microsoft Office PowerPoint</Application>
  <PresentationFormat>寬螢幕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Office 佈景主題</vt:lpstr>
      <vt:lpstr>一般問卷型統計型 研究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一般問卷型統計型研究</dc:title>
  <dc:creator>Yin</dc:creator>
  <cp:lastModifiedBy>Yin</cp:lastModifiedBy>
  <cp:revision>4</cp:revision>
  <dcterms:created xsi:type="dcterms:W3CDTF">2018-08-02T04:26:13Z</dcterms:created>
  <dcterms:modified xsi:type="dcterms:W3CDTF">2018-08-02T04:38:06Z</dcterms:modified>
</cp:coreProperties>
</file>