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-144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3BC58-5E6A-40CD-A291-5E2EF1694038}" type="datetimeFigureOut">
              <a:rPr lang="zh-TW" altLang="en-US" smtClean="0"/>
              <a:t>2017/8/10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1996-90CA-4585-BDEC-98542E8975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0803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3BC58-5E6A-40CD-A291-5E2EF1694038}" type="datetimeFigureOut">
              <a:rPr lang="zh-TW" altLang="en-US" smtClean="0"/>
              <a:t>2017/8/10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1996-90CA-4585-BDEC-98542E8975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1399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3BC58-5E6A-40CD-A291-5E2EF1694038}" type="datetimeFigureOut">
              <a:rPr lang="zh-TW" altLang="en-US" smtClean="0"/>
              <a:t>2017/8/10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1996-90CA-4585-BDEC-98542E8975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0826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3BC58-5E6A-40CD-A291-5E2EF1694038}" type="datetimeFigureOut">
              <a:rPr lang="zh-TW" altLang="en-US" smtClean="0"/>
              <a:t>2017/8/10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1996-90CA-4585-BDEC-98542E8975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4270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3BC58-5E6A-40CD-A291-5E2EF1694038}" type="datetimeFigureOut">
              <a:rPr lang="zh-TW" altLang="en-US" smtClean="0"/>
              <a:t>2017/8/10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1996-90CA-4585-BDEC-98542E8975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598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3BC58-5E6A-40CD-A291-5E2EF1694038}" type="datetimeFigureOut">
              <a:rPr lang="zh-TW" altLang="en-US" smtClean="0"/>
              <a:t>2017/8/10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1996-90CA-4585-BDEC-98542E8975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7905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3BC58-5E6A-40CD-A291-5E2EF1694038}" type="datetimeFigureOut">
              <a:rPr lang="zh-TW" altLang="en-US" smtClean="0"/>
              <a:t>2017/8/10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1996-90CA-4585-BDEC-98542E8975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1987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3BC58-5E6A-40CD-A291-5E2EF1694038}" type="datetimeFigureOut">
              <a:rPr lang="zh-TW" altLang="en-US" smtClean="0"/>
              <a:t>2017/8/10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1996-90CA-4585-BDEC-98542E8975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9434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3BC58-5E6A-40CD-A291-5E2EF1694038}" type="datetimeFigureOut">
              <a:rPr lang="zh-TW" altLang="en-US" smtClean="0"/>
              <a:t>2017/8/10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1996-90CA-4585-BDEC-98542E8975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5833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3BC58-5E6A-40CD-A291-5E2EF1694038}" type="datetimeFigureOut">
              <a:rPr lang="zh-TW" altLang="en-US" smtClean="0"/>
              <a:t>2017/8/10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1996-90CA-4585-BDEC-98542E8975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9438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3BC58-5E6A-40CD-A291-5E2EF1694038}" type="datetimeFigureOut">
              <a:rPr lang="zh-TW" altLang="en-US" smtClean="0"/>
              <a:t>2017/8/10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1996-90CA-4585-BDEC-98542E8975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906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3BC58-5E6A-40CD-A291-5E2EF1694038}" type="datetimeFigureOut">
              <a:rPr lang="zh-TW" altLang="en-US" smtClean="0"/>
              <a:t>2017/8/10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91996-90CA-4585-BDEC-98542E8975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6226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37560"/>
              </p:ext>
            </p:extLst>
          </p:nvPr>
        </p:nvGraphicFramePr>
        <p:xfrm>
          <a:off x="179512" y="116633"/>
          <a:ext cx="8964488" cy="66577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2680"/>
                <a:gridCol w="3049808"/>
                <a:gridCol w="761096"/>
                <a:gridCol w="247016"/>
                <a:gridCol w="1658436"/>
                <a:gridCol w="1905452"/>
              </a:tblGrid>
              <a:tr h="576063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華康圓體 Std W8" pitchFamily="50" charset="-120"/>
                          <a:ea typeface="華康圓體 Std W8" pitchFamily="50" charset="-120"/>
                        </a:rPr>
                        <a:t>類別</a:t>
                      </a:r>
                      <a:endParaRPr lang="zh-TW" altLang="en-US" dirty="0">
                        <a:latin typeface="華康圓體 Std W8" pitchFamily="50" charset="-120"/>
                        <a:ea typeface="華康圓體 Std W8" pitchFamily="50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華康圓體 Std W7" pitchFamily="50" charset="-120"/>
                          <a:ea typeface="華康圓體 Std W7" pitchFamily="50" charset="-120"/>
                          <a:cs typeface="+mn-cs"/>
                        </a:rPr>
                        <a:t>○學術突破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華康圓體 Std W7" pitchFamily="50" charset="-120"/>
                          <a:ea typeface="華康圓體 Std W7" pitchFamily="50" charset="-120"/>
                          <a:cs typeface="+mn-cs"/>
                        </a:rPr>
                        <a:t>     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華康圓體 Std W7" pitchFamily="50" charset="-120"/>
                          <a:ea typeface="華康圓體 Std W7" pitchFamily="50" charset="-120"/>
                          <a:cs typeface="+mn-cs"/>
                        </a:rPr>
                        <a:t>○產業應用    </a:t>
                      </a:r>
                      <a:endParaRPr lang="en-US" altLang="zh-TW" sz="1800" kern="1200" baseline="0" dirty="0" smtClean="0">
                        <a:solidFill>
                          <a:schemeClr val="tx1"/>
                        </a:solidFill>
                        <a:latin typeface="華康圓體 Std W7" pitchFamily="50" charset="-120"/>
                        <a:ea typeface="華康圓體 Std W7" pitchFamily="50" charset="-12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華康圓體 Std W7" pitchFamily="50" charset="-120"/>
                          <a:ea typeface="華康圓體 Std W7" pitchFamily="50" charset="-120"/>
                          <a:cs typeface="+mn-cs"/>
                        </a:rPr>
                        <a:t>序號</a:t>
                      </a:r>
                      <a:endParaRPr lang="en-US" altLang="zh-TW" sz="1800" kern="1200" baseline="0" dirty="0" smtClean="0">
                        <a:solidFill>
                          <a:schemeClr val="tx1"/>
                        </a:solidFill>
                        <a:latin typeface="華康圓體 Std W7" pitchFamily="50" charset="-120"/>
                        <a:ea typeface="華康圓體 Std W7" pitchFamily="50" charset="-120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kern="1200" baseline="0" dirty="0" smtClean="0">
                        <a:solidFill>
                          <a:schemeClr val="tx1"/>
                        </a:solidFill>
                        <a:latin typeface="華康圓體 Std W7" pitchFamily="50" charset="-120"/>
                        <a:ea typeface="華康圓體 Std W7" pitchFamily="50" charset="-120"/>
                        <a:cs typeface="+mn-cs"/>
                      </a:endParaRPr>
                    </a:p>
                  </a:txBody>
                  <a:tcPr anchor="ctr"/>
                </a:tc>
              </a:tr>
              <a:tr h="536075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華康圓體 Std W8" pitchFamily="50" charset="-120"/>
                          <a:ea typeface="華康圓體 Std W8" pitchFamily="50" charset="-120"/>
                        </a:rPr>
                        <a:t>參展名稱</a:t>
                      </a:r>
                      <a:endParaRPr lang="zh-TW" altLang="en-US" dirty="0">
                        <a:latin typeface="華康圓體 Std W8" pitchFamily="50" charset="-120"/>
                        <a:ea typeface="華康圓體 Std W8" pitchFamily="50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kern="1200" dirty="0" smtClean="0">
                        <a:solidFill>
                          <a:schemeClr val="tx1"/>
                        </a:solidFill>
                        <a:latin typeface="華康圓體 Std W7" pitchFamily="50" charset="-120"/>
                        <a:ea typeface="華康圓體 Std W7" pitchFamily="50" charset="-12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41625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華康圓體 Std W7" pitchFamily="50" charset="-120"/>
                          <a:ea typeface="華康圓體 Std W7" pitchFamily="50" charset="-120"/>
                          <a:cs typeface="+mn-cs"/>
                        </a:rPr>
                        <a:t>參展內容 </a:t>
                      </a:r>
                      <a:endParaRPr lang="en-US" altLang="zh-TW" dirty="0" smtClean="0">
                        <a:latin typeface="華康圓體 Std W8" pitchFamily="50" charset="-120"/>
                        <a:ea typeface="華康圓體 Std W8" pitchFamily="50" charset="-120"/>
                      </a:endParaRPr>
                    </a:p>
                    <a:p>
                      <a:pPr algn="ctr"/>
                      <a:r>
                        <a:rPr lang="zh-TW" altLang="en-US" dirty="0" smtClean="0">
                          <a:latin typeface="華康圓體 Std W8" pitchFamily="50" charset="-120"/>
                          <a:ea typeface="華康圓體 Std W8" pitchFamily="50" charset="-120"/>
                        </a:rPr>
                        <a:t>概要說明</a:t>
                      </a:r>
                    </a:p>
                    <a:p>
                      <a:pPr algn="ctr"/>
                      <a:endParaRPr lang="zh-TW" altLang="en-US" dirty="0">
                        <a:latin typeface="華康圓體 Std W8" pitchFamily="50" charset="-120"/>
                        <a:ea typeface="華康圓體 Std W8" pitchFamily="50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kern="1200" baseline="0" dirty="0" smtClean="0">
                        <a:solidFill>
                          <a:schemeClr val="tx1"/>
                        </a:solidFill>
                        <a:latin typeface="華康圓體 Std W7" pitchFamily="50" charset="-120"/>
                        <a:ea typeface="華康圓體 Std W7" pitchFamily="50" charset="-12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397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latin typeface="華康圓體 Std W8" pitchFamily="50" charset="-120"/>
                          <a:ea typeface="華康圓體 Std W8" pitchFamily="50" charset="-120"/>
                        </a:rPr>
                        <a:t>相關圖片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en-US" altLang="zh-TW" sz="1600" kern="1200" dirty="0" smtClean="0">
                        <a:solidFill>
                          <a:schemeClr val="tx1"/>
                        </a:solidFill>
                        <a:latin typeface="華康圓體 Std W7" pitchFamily="50" charset="-120"/>
                        <a:ea typeface="華康圓體 Std W7" pitchFamily="50" charset="-12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20040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華康圓體 Std W8" pitchFamily="50" charset="-120"/>
                          <a:ea typeface="華康圓體 Std W8" pitchFamily="50" charset="-120"/>
                        </a:rPr>
                        <a:t>主持人</a:t>
                      </a:r>
                      <a:endParaRPr lang="zh-TW" altLang="en-US" dirty="0">
                        <a:latin typeface="華康圓體 Std W8" pitchFamily="50" charset="-120"/>
                        <a:ea typeface="華康圓體 Std W8" pitchFamily="50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zh-TW" altLang="en-US" sz="1800" kern="1200" dirty="0">
                        <a:solidFill>
                          <a:schemeClr val="tx1"/>
                        </a:solidFill>
                        <a:latin typeface="華康圓體 Std W7" pitchFamily="50" charset="-120"/>
                        <a:ea typeface="華康圓體 Std W7" pitchFamily="50" charset="-120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華康圓體 Std W7" pitchFamily="50" charset="-120"/>
                          <a:ea typeface="華康圓體 Std W7" pitchFamily="50" charset="-120"/>
                          <a:cs typeface="+mn-cs"/>
                        </a:rPr>
                        <a:t>電話</a:t>
                      </a:r>
                      <a:r>
                        <a:rPr lang="en-US" altLang="zh-TW" sz="1800" kern="1200" dirty="0" smtClean="0">
                          <a:solidFill>
                            <a:schemeClr val="tx1"/>
                          </a:solidFill>
                          <a:latin typeface="華康圓體 Std W7" pitchFamily="50" charset="-120"/>
                          <a:ea typeface="華康圓體 Std W7" pitchFamily="50" charset="-120"/>
                          <a:cs typeface="+mn-cs"/>
                        </a:rPr>
                        <a:t>: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altLang="zh-TW" sz="1800" kern="1200" dirty="0" smtClean="0">
                        <a:solidFill>
                          <a:schemeClr val="tx1"/>
                        </a:solidFill>
                        <a:latin typeface="華康圓體 Std W7" pitchFamily="50" charset="-120"/>
                        <a:ea typeface="華康圓體 Std W7" pitchFamily="50" charset="-120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sz="1800" kern="1200" dirty="0">
                        <a:solidFill>
                          <a:schemeClr val="tx1"/>
                        </a:solidFill>
                        <a:latin typeface="華康圓體 Std W7" pitchFamily="50" charset="-120"/>
                        <a:ea typeface="華康圓體 Std W7" pitchFamily="50" charset="-120"/>
                        <a:cs typeface="+mn-cs"/>
                      </a:endParaRPr>
                    </a:p>
                  </a:txBody>
                  <a:tcPr anchor="ctr"/>
                </a:tc>
              </a:tr>
              <a:tr h="32004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altLang="zh-TW" sz="1800" kern="1200" dirty="0" smtClean="0">
                          <a:solidFill>
                            <a:schemeClr val="tx1"/>
                          </a:solidFill>
                          <a:latin typeface="華康圓體 Std W7" pitchFamily="50" charset="-120"/>
                          <a:ea typeface="華康圓體 Std W7" pitchFamily="50" charset="-120"/>
                          <a:cs typeface="+mn-cs"/>
                        </a:rPr>
                        <a:t>E-mail:</a:t>
                      </a:r>
                      <a:endParaRPr lang="zh-TW" altLang="en-US" sz="1800" kern="1200" dirty="0">
                        <a:solidFill>
                          <a:schemeClr val="tx1"/>
                        </a:solidFill>
                        <a:latin typeface="華康圓體 Std W7" pitchFamily="50" charset="-120"/>
                        <a:ea typeface="華康圓體 Std W7" pitchFamily="50" charset="-120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sz="1800" kern="1200" dirty="0">
                        <a:solidFill>
                          <a:schemeClr val="tx1"/>
                        </a:solidFill>
                        <a:latin typeface="華康圓體 Std W7" pitchFamily="50" charset="-120"/>
                        <a:ea typeface="華康圓體 Std W7" pitchFamily="50" charset="-120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6701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21</Words>
  <Application>Microsoft Office PowerPoint</Application>
  <PresentationFormat>如螢幕大小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劉君儀</dc:creator>
  <cp:lastModifiedBy>劉君儀</cp:lastModifiedBy>
  <cp:revision>2</cp:revision>
  <dcterms:created xsi:type="dcterms:W3CDTF">2017-08-09T09:28:55Z</dcterms:created>
  <dcterms:modified xsi:type="dcterms:W3CDTF">2017-08-10T01:53:29Z</dcterms:modified>
</cp:coreProperties>
</file>